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6" autoAdjust="0"/>
  </p:normalViewPr>
  <p:slideViewPr>
    <p:cSldViewPr snapToGrid="0">
      <p:cViewPr varScale="1">
        <p:scale>
          <a:sx n="104" d="100"/>
          <a:sy n="104" d="100"/>
        </p:scale>
        <p:origin x="138" y="21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A9BCE0C-CD74-4A59-802C-6D2F8C15331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798501B-77B5-4365-9881-C6E19A3C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04FDEA8-CBB8-46CC-9562-028963DBC55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C8BD8E7-1312-41F3-99C4-6DA5AF8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001"/>
            <a:ext cx="10515600" cy="132538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6690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hl1ZMz9THjg" TargetMode="External"/><Relationship Id="rId3" Type="http://schemas.openxmlformats.org/officeDocument/2006/relationships/image" Target="../media/image5.png"/><Relationship Id="rId7" Type="http://schemas.openxmlformats.org/officeDocument/2006/relationships/hyperlink" Target="https://youtu.be/l9l9e4hXNXI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anchor="b">
            <a:normAutofit/>
          </a:bodyPr>
          <a:lstStyle/>
          <a:p>
            <a:r>
              <a:rPr lang="en-US" dirty="0"/>
              <a:t>Conversation class</a:t>
            </a:r>
          </a:p>
        </p:txBody>
      </p:sp>
      <p:pic>
        <p:nvPicPr>
          <p:cNvPr id="1026" name="Picture 2" descr="Benefits of Being a Volunteer - vsocanada">
            <a:extLst>
              <a:ext uri="{FF2B5EF4-FFF2-40B4-BE49-F238E27FC236}">
                <a16:creationId xmlns:a16="http://schemas.microsoft.com/office/drawing/2014/main" id="{81F79A05-5F27-4B3B-A27E-3808809D8A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74" r="17176"/>
          <a:stretch/>
        </p:blipFill>
        <p:spPr bwMode="auto">
          <a:xfrm>
            <a:off x="20" y="10"/>
            <a:ext cx="8101564" cy="6857989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>
            <a:normAutofit/>
          </a:bodyPr>
          <a:lstStyle/>
          <a:p>
            <a:r>
              <a:rPr lang="en-US" dirty="0"/>
              <a:t>Christopher </a:t>
            </a:r>
            <a:r>
              <a:rPr lang="en-US" altLang="zh-TW" dirty="0"/>
              <a:t>B</a:t>
            </a:r>
            <a:r>
              <a:rPr lang="en-US" dirty="0"/>
              <a:t>AUMAN</a:t>
            </a:r>
          </a:p>
        </p:txBody>
      </p:sp>
      <p:pic>
        <p:nvPicPr>
          <p:cNvPr id="5" name="Picture 4" descr="What I gained from volunteering – Moroccan Youth">
            <a:extLst>
              <a:ext uri="{FF2B5EF4-FFF2-40B4-BE49-F238E27FC236}">
                <a16:creationId xmlns:a16="http://schemas.microsoft.com/office/drawing/2014/main" id="{071AE234-EF03-46DF-87F7-676A44992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195761"/>
            <a:ext cx="3419376" cy="2279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What you should be concerned of as a volunteering traveler">
            <a:extLst>
              <a:ext uri="{FF2B5EF4-FFF2-40B4-BE49-F238E27FC236}">
                <a16:creationId xmlns:a16="http://schemas.microsoft.com/office/drawing/2014/main" id="{F37ED7A0-3C99-47A3-B307-F4ED95C097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5105978"/>
            <a:ext cx="306705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olunteering and mentoring - Northcott">
            <a:extLst>
              <a:ext uri="{FF2B5EF4-FFF2-40B4-BE49-F238E27FC236}">
                <a16:creationId xmlns:a16="http://schemas.microsoft.com/office/drawing/2014/main" id="{E70CDDC7-DA1A-494F-AA53-5465FDC704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72" r="16107" b="1"/>
          <a:stretch/>
        </p:blipFill>
        <p:spPr bwMode="auto">
          <a:xfrm>
            <a:off x="551423" y="2605380"/>
            <a:ext cx="4498848" cy="3690257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Why Volunteer? Benefits of Volunteering that Will Inspire You to Act">
            <a:extLst>
              <a:ext uri="{FF2B5EF4-FFF2-40B4-BE49-F238E27FC236}">
                <a16:creationId xmlns:a16="http://schemas.microsoft.com/office/drawing/2014/main" id="{43AF8866-2D6A-4BD9-8E88-FE6ECE66C4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04" r="19673" b="7"/>
          <a:stretch/>
        </p:blipFill>
        <p:spPr bwMode="auto">
          <a:xfrm>
            <a:off x="5245966" y="4590471"/>
            <a:ext cx="6394611" cy="1640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E836A675-CF30-4322-9910-D0876ADF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Infographic</a:t>
            </a:r>
          </a:p>
        </p:txBody>
      </p:sp>
      <p:pic>
        <p:nvPicPr>
          <p:cNvPr id="2054" name="Picture 6" descr="Soft skills for volunteers">
            <a:extLst>
              <a:ext uri="{FF2B5EF4-FFF2-40B4-BE49-F238E27FC236}">
                <a16:creationId xmlns:a16="http://schemas.microsoft.com/office/drawing/2014/main" id="{782DDBF1-FF1B-4F88-9424-629EB009E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142" y="320310"/>
            <a:ext cx="3047701" cy="2288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Spot the responsible volunteer organisation: The application process -  Skilled Impact">
            <a:extLst>
              <a:ext uri="{FF2B5EF4-FFF2-40B4-BE49-F238E27FC236}">
                <a16:creationId xmlns:a16="http://schemas.microsoft.com/office/drawing/2014/main" id="{A93D8443-6F18-4EE5-8B00-4DEE72D8B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320" y="932033"/>
            <a:ext cx="3742822" cy="245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The Different Fields of Volunteering - Trellis">
            <a:extLst>
              <a:ext uri="{FF2B5EF4-FFF2-40B4-BE49-F238E27FC236}">
                <a16:creationId xmlns:a16="http://schemas.microsoft.com/office/drawing/2014/main" id="{9D45BB30-6245-4B67-B328-80F4E42A38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23" y="249381"/>
            <a:ext cx="3261235" cy="217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EDFCA08-2A0A-4EEE-8402-73ED8EA82C1A}"/>
              </a:ext>
            </a:extLst>
          </p:cNvPr>
          <p:cNvSpPr txBox="1"/>
          <p:nvPr/>
        </p:nvSpPr>
        <p:spPr>
          <a:xfrm>
            <a:off x="9716654" y="2424545"/>
            <a:ext cx="20227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Altruistic action</a:t>
            </a:r>
          </a:p>
          <a:p>
            <a:r>
              <a:rPr lang="en-US" dirty="0"/>
              <a:t>Give back</a:t>
            </a:r>
          </a:p>
          <a:p>
            <a:r>
              <a:rPr lang="en-US" dirty="0"/>
              <a:t>Donate</a:t>
            </a:r>
          </a:p>
          <a:p>
            <a:r>
              <a:rPr lang="en-US" dirty="0"/>
              <a:t>Time</a:t>
            </a:r>
          </a:p>
          <a:p>
            <a:r>
              <a:rPr lang="en-US" dirty="0"/>
              <a:t>Caring</a:t>
            </a:r>
          </a:p>
          <a:p>
            <a:r>
              <a:rPr lang="en-US" dirty="0"/>
              <a:t>Love</a:t>
            </a:r>
          </a:p>
          <a:p>
            <a:r>
              <a:rPr lang="en-US" dirty="0"/>
              <a:t>Like minded people</a:t>
            </a:r>
            <a:endParaRPr lang="id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7C11B1-06DD-43CA-9348-CFA4C1E4870F}"/>
              </a:ext>
            </a:extLst>
          </p:cNvPr>
          <p:cNvSpPr txBox="1"/>
          <p:nvPr/>
        </p:nvSpPr>
        <p:spPr>
          <a:xfrm>
            <a:off x="5347855" y="3639127"/>
            <a:ext cx="4047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7"/>
              </a:rPr>
              <a:t>Natural disaster </a:t>
            </a:r>
          </a:p>
          <a:p>
            <a:r>
              <a:rPr lang="id-ID" dirty="0">
                <a:hlinkClick r:id="rId7"/>
              </a:rPr>
              <a:t>https://youtu.be/l9l9e4hXNXI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85BD12-9005-477A-AFF2-A59037CD2173}"/>
              </a:ext>
            </a:extLst>
          </p:cNvPr>
          <p:cNvSpPr txBox="1"/>
          <p:nvPr/>
        </p:nvSpPr>
        <p:spPr>
          <a:xfrm>
            <a:off x="4285673" y="320310"/>
            <a:ext cx="424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Travel - </a:t>
            </a:r>
            <a:r>
              <a:rPr lang="en-US" dirty="0">
                <a:hlinkClick r:id="rId8"/>
              </a:rPr>
              <a:t>https://youtu.be/hl1ZMz9THjg</a:t>
            </a:r>
            <a:r>
              <a:rPr lang="en-US" dirty="0"/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91732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Health Fitness 16x9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lth and fitness presentation (widescreen).potx" id="{ABFD658B-2256-413B-9244-0F977A0B2D12}" vid="{E4CB021D-C859-4C82-BDBB-2F2FACCF0D80}"/>
    </a:ext>
  </a:extLst>
</a:theme>
</file>

<file path=ppt/theme/theme2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35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Health Fitness 16x9</vt:lpstr>
      <vt:lpstr>Conversation class</vt:lpstr>
      <vt:lpstr>Education Infographic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Conversation class</dc:title>
  <dc:creator>柏曼深</dc:creator>
  <cp:lastModifiedBy>柏曼深</cp:lastModifiedBy>
  <cp:revision>3</cp:revision>
  <dcterms:created xsi:type="dcterms:W3CDTF">2021-01-07T22:38:25Z</dcterms:created>
  <dcterms:modified xsi:type="dcterms:W3CDTF">2021-01-07T22:58:11Z</dcterms:modified>
</cp:coreProperties>
</file>